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256" r:id="rId3"/>
    <p:sldId id="258" r:id="rId4"/>
    <p:sldId id="260" r:id="rId5"/>
    <p:sldId id="261" r:id="rId6"/>
    <p:sldId id="262" r:id="rId7"/>
    <p:sldId id="265" r:id="rId8"/>
    <p:sldId id="267" r:id="rId9"/>
    <p:sldId id="268" r:id="rId10"/>
    <p:sldId id="269" r:id="rId11"/>
    <p:sldId id="272" r:id="rId12"/>
    <p:sldId id="273" r:id="rId13"/>
    <p:sldId id="274" r:id="rId14"/>
    <p:sldId id="276" r:id="rId15"/>
    <p:sldId id="277" r:id="rId16"/>
    <p:sldId id="285" r:id="rId17"/>
    <p:sldId id="283" r:id="rId18"/>
    <p:sldId id="28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" initials="П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4-15T12:19:27.552" idx="1">
    <p:pos x="5488" y="170"/>
    <p:text/>
  </p:cm>
  <p:cm authorId="0" dt="2015-04-15T12:19:29.800" idx="2">
    <p:pos x="5624" y="306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0ED85-0BD7-4659-A526-DD185C70DCED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4716D-519C-4A7D-9D08-AD18A743A2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52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4716D-519C-4A7D-9D08-AD18A743A21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jpe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:\Фото\Фото00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2915816" y="0"/>
            <a:ext cx="6120680" cy="11967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/>
            <a:r>
              <a:rPr lang="ru-RU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</a:rPr>
              <a:t>с</a:t>
            </a:r>
            <a:r>
              <a:rPr lang="ru-RU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</a:rPr>
              <a:t>яськомати !</a:t>
            </a:r>
            <a:endParaRPr lang="ru-RU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mpact"/>
            </a:endParaRPr>
          </a:p>
        </p:txBody>
      </p:sp>
      <p:pic>
        <p:nvPicPr>
          <p:cNvPr id="6" name="Рисунок 5" descr="юбилей Библиотека города 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62778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журавл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1205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ovprospekt - альбом &quot;День Победы / Открытки и обои 9 мая&quot; на Яндекс.Фотках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45" name="Picture 1" descr="C:\Users\home\Desktop\ветераны\P1090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4036"/>
            <a:ext cx="4355976" cy="6533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-2232"/>
            <a:ext cx="435597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Осипов Иван Пантелеевич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52528" y="3645024"/>
            <a:ext cx="4499992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А сон –кямоса, </a:t>
            </a:r>
            <a:r>
              <a:rPr lang="ru-RU" sz="2400" b="1" dirty="0" err="1" smtClean="0"/>
              <a:t>шинельса</a:t>
            </a:r>
            <a:r>
              <a:rPr lang="ru-RU" sz="2400" b="1" dirty="0" smtClean="0"/>
              <a:t>,</a:t>
            </a:r>
          </a:p>
          <a:p>
            <a:r>
              <a:rPr lang="ru-RU" sz="2400" b="1" dirty="0" err="1" smtClean="0"/>
              <a:t>Лафтусонза</a:t>
            </a:r>
            <a:r>
              <a:rPr lang="ru-RU" sz="2400" b="1" dirty="0" smtClean="0"/>
              <a:t> автомат.</a:t>
            </a:r>
          </a:p>
          <a:p>
            <a:r>
              <a:rPr lang="ru-RU" sz="2400" b="1" dirty="0" err="1" smtClean="0"/>
              <a:t>Воляс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нолдась</a:t>
            </a:r>
            <a:r>
              <a:rPr lang="ru-RU" sz="2400" b="1" dirty="0" smtClean="0"/>
              <a:t> лама страна,</a:t>
            </a:r>
          </a:p>
          <a:p>
            <a:r>
              <a:rPr lang="ru-RU" sz="2400" b="1" dirty="0" err="1" smtClean="0"/>
              <a:t>Палондсь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толса,вайсесь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ведьс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беда!;.Подарки и магниты на День победы по низким ценам в …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3" name="Picture 1" descr="C:\Users\home\Desktop\ветераны\P1090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4036"/>
            <a:ext cx="4355976" cy="6533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716016" y="2708918"/>
            <a:ext cx="4032448" cy="38164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err="1" smtClean="0"/>
              <a:t>Шаржиясть</a:t>
            </a:r>
            <a:r>
              <a:rPr lang="ru-RU" sz="2800" dirty="0" smtClean="0"/>
              <a:t> </a:t>
            </a:r>
            <a:r>
              <a:rPr lang="ru-RU" sz="2800" dirty="0" err="1" smtClean="0"/>
              <a:t>сиретнень</a:t>
            </a:r>
            <a:r>
              <a:rPr lang="ru-RU" sz="2800" dirty="0" smtClean="0"/>
              <a:t> </a:t>
            </a:r>
            <a:r>
              <a:rPr lang="ru-RU" sz="2800" dirty="0" err="1" smtClean="0"/>
              <a:t>прясна</a:t>
            </a:r>
            <a:r>
              <a:rPr lang="ru-RU" sz="2800" dirty="0" smtClean="0"/>
              <a:t>.</a:t>
            </a:r>
          </a:p>
          <a:p>
            <a:r>
              <a:rPr lang="ru-RU" sz="2800" dirty="0" err="1" smtClean="0"/>
              <a:t>Сетьмось</a:t>
            </a:r>
            <a:r>
              <a:rPr lang="ru-RU" sz="2800" dirty="0" smtClean="0"/>
              <a:t>, а </a:t>
            </a:r>
            <a:r>
              <a:rPr lang="ru-RU" sz="2800" dirty="0" err="1" smtClean="0"/>
              <a:t>ванфсост-тундась</a:t>
            </a:r>
            <a:r>
              <a:rPr lang="ru-RU" sz="2800" dirty="0" smtClean="0"/>
              <a:t>.</a:t>
            </a:r>
          </a:p>
          <a:p>
            <a:r>
              <a:rPr lang="ru-RU" sz="2800" dirty="0" err="1" smtClean="0"/>
              <a:t>Етазь</a:t>
            </a:r>
            <a:r>
              <a:rPr lang="ru-RU" sz="2800" dirty="0" smtClean="0"/>
              <a:t> войнань толу </a:t>
            </a:r>
            <a:r>
              <a:rPr lang="ru-RU" sz="2800" dirty="0" err="1" smtClean="0"/>
              <a:t>китнень</a:t>
            </a:r>
            <a:r>
              <a:rPr lang="ru-RU" sz="2800" dirty="0" smtClean="0"/>
              <a:t>,</a:t>
            </a:r>
          </a:p>
          <a:p>
            <a:r>
              <a:rPr lang="ru-RU" sz="2800" dirty="0" err="1" smtClean="0"/>
              <a:t>Сяськомать</a:t>
            </a:r>
            <a:r>
              <a:rPr lang="ru-RU" sz="2800" dirty="0" smtClean="0"/>
              <a:t> мархта </a:t>
            </a:r>
            <a:r>
              <a:rPr lang="ru-RU" sz="2800" dirty="0" err="1" smtClean="0"/>
              <a:t>мрдасть</a:t>
            </a:r>
            <a:r>
              <a:rPr lang="ru-RU" sz="2800" dirty="0" smtClean="0"/>
              <a:t>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-2232"/>
            <a:ext cx="4151201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Евстифеев Никанор Иванович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ко дню победы - Смотреть картинки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49" name="Picture 1" descr="C:\Users\home\Desktop\ветераны\P1090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4823189" cy="6597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-2232"/>
            <a:ext cx="4788024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Лысов Иван Фёдорович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3284984"/>
            <a:ext cx="3672408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 smtClean="0"/>
              <a:t>Героень слава ашезь ера,</a:t>
            </a:r>
          </a:p>
          <a:p>
            <a:r>
              <a:rPr lang="ru-RU" sz="3200" dirty="0" smtClean="0"/>
              <a:t>А бойса славац сяка сась</a:t>
            </a:r>
            <a:r>
              <a:rPr lang="ru-RU" sz="2400" dirty="0" smtClean="0"/>
              <a:t>!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тот день победы. . - Презентация 15027/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5" name="Picture 1" descr="C:\Users\home\Desktop\ветераны\P1090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7308304" cy="623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-2232"/>
            <a:ext cx="6228184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Лушкин Иван Афанасьевич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41660" y="5301208"/>
            <a:ext cx="4302340" cy="11079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/>
              <a:t>Монь оцю масторозень церац</a:t>
            </a:r>
          </a:p>
          <a:p>
            <a:r>
              <a:rPr lang="ru-RU" sz="2400" dirty="0" smtClean="0"/>
              <a:t>Эсь </a:t>
            </a:r>
            <a:r>
              <a:rPr lang="ru-RU" sz="2400" dirty="0" err="1" smtClean="0"/>
              <a:t>лаймонь</a:t>
            </a:r>
            <a:r>
              <a:rPr lang="ru-RU" sz="2400" dirty="0" smtClean="0"/>
              <a:t> </a:t>
            </a:r>
            <a:r>
              <a:rPr lang="ru-RU" sz="2400" dirty="0" err="1" smtClean="0"/>
              <a:t>ширезонза</a:t>
            </a:r>
            <a:r>
              <a:rPr lang="ru-RU" sz="2400" dirty="0" smtClean="0"/>
              <a:t> сась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C VeTeR - Страница 5 - Форум Радио LandF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4" name="Picture 2" descr="C:\Users\home\Desktop\ветераны\P1090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254"/>
            <a:ext cx="4788024" cy="6657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-2232"/>
            <a:ext cx="4860032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Козин Дмитрий Никитович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3894" y="4293096"/>
            <a:ext cx="4236578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err="1" smtClean="0"/>
              <a:t>Тячинь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геройхне</a:t>
            </a:r>
            <a:endParaRPr lang="ru-RU" sz="2800" b="1" dirty="0" smtClean="0"/>
          </a:p>
          <a:p>
            <a:r>
              <a:rPr lang="ru-RU" sz="2800" b="1" dirty="0" smtClean="0"/>
              <a:t>Улихть </a:t>
            </a:r>
            <a:r>
              <a:rPr lang="ru-RU" sz="2800" b="1" dirty="0" err="1" smtClean="0"/>
              <a:t>афксусонь</a:t>
            </a:r>
            <a:r>
              <a:rPr lang="ru-RU" sz="2800" b="1" dirty="0" smtClean="0"/>
              <a:t> геро</a:t>
            </a:r>
            <a:r>
              <a:rPr lang="ru-RU" sz="2400" b="1" dirty="0" smtClean="0"/>
              <a:t>йкс</a:t>
            </a:r>
          </a:p>
          <a:p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27089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бщество - Новости - Новости город Чайковский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18" name="Picture 2" descr="C:\Users\home\Desktop\ветераны\P1090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4036"/>
            <a:ext cx="4644008" cy="6533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13343" y="-2232"/>
            <a:ext cx="445865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Евдокимов Трофим Дмитриевич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28014" y="5471014"/>
            <a:ext cx="4408482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Сави-</a:t>
            </a:r>
            <a:r>
              <a:rPr lang="ru-RU" sz="2800" dirty="0" err="1" smtClean="0"/>
              <a:t>тяниень</a:t>
            </a:r>
            <a:r>
              <a:rPr lang="ru-RU" sz="2800" dirty="0" smtClean="0"/>
              <a:t> </a:t>
            </a:r>
            <a:r>
              <a:rPr lang="ru-RU" sz="2800" dirty="0" err="1" smtClean="0"/>
              <a:t>геройхне</a:t>
            </a:r>
            <a:endParaRPr lang="ru-RU" sz="2800" dirty="0" smtClean="0"/>
          </a:p>
          <a:p>
            <a:r>
              <a:rPr lang="ru-RU" sz="2800" dirty="0" smtClean="0"/>
              <a:t>Улихть афкуксонь геройкс.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 descr="Лучики солнца: День Победы"/>
          <p:cNvPicPr>
            <a:picLocks noGr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269425"/>
            <a:ext cx="8280920" cy="626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Пользователь\Downloads\IMG_20150411_161106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196752"/>
            <a:ext cx="3852428" cy="5303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1540" y="274638"/>
            <a:ext cx="5940660" cy="77809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FFFF00"/>
                </a:solidFill>
              </a:rPr>
              <a:t>        </a:t>
            </a:r>
            <a:r>
              <a:rPr lang="ru-RU" sz="3200" b="1" dirty="0" smtClean="0">
                <a:solidFill>
                  <a:schemeClr val="tx1"/>
                </a:solidFill>
              </a:rPr>
              <a:t>Дорофеев Яков Яковлевич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95710"/>
            <a:ext cx="4621213" cy="2024063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25571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нь победы &quot; Официальный сайт школы 18 г.Казань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02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1" name="Picture 1" descr="C:\Users\home\Desktop\ветераны\P10904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380" y="1803748"/>
            <a:ext cx="948613" cy="1422920"/>
          </a:xfrm>
          <a:prstGeom prst="rect">
            <a:avLst/>
          </a:prstGeom>
          <a:noFill/>
        </p:spPr>
      </p:pic>
      <p:pic>
        <p:nvPicPr>
          <p:cNvPr id="25602" name="Picture 2" descr="C:\Users\home\Desktop\ветераны\P1090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8760" y="1790818"/>
            <a:ext cx="869843" cy="1304764"/>
          </a:xfrm>
          <a:prstGeom prst="rect">
            <a:avLst/>
          </a:prstGeom>
          <a:noFill/>
        </p:spPr>
      </p:pic>
      <p:pic>
        <p:nvPicPr>
          <p:cNvPr id="25603" name="Picture 3" descr="C:\Users\home\Desktop\ветераны\P10904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1772816"/>
            <a:ext cx="941850" cy="1412776"/>
          </a:xfrm>
          <a:prstGeom prst="rect">
            <a:avLst/>
          </a:prstGeom>
          <a:noFill/>
        </p:spPr>
      </p:pic>
      <p:pic>
        <p:nvPicPr>
          <p:cNvPr id="25604" name="Picture 4" descr="C:\Users\home\Desktop\ветераны\P10904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68760" y="2901411"/>
            <a:ext cx="917848" cy="1376772"/>
          </a:xfrm>
          <a:prstGeom prst="rect">
            <a:avLst/>
          </a:prstGeom>
          <a:noFill/>
        </p:spPr>
      </p:pic>
      <p:pic>
        <p:nvPicPr>
          <p:cNvPr id="25605" name="Picture 5" descr="C:\Users\home\Desktop\ветераны\P10904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1998728"/>
            <a:ext cx="989856" cy="1484784"/>
          </a:xfrm>
          <a:prstGeom prst="rect">
            <a:avLst/>
          </a:prstGeom>
          <a:noFill/>
        </p:spPr>
      </p:pic>
      <p:pic>
        <p:nvPicPr>
          <p:cNvPr id="25606" name="Picture 6" descr="C:\Users\home\Desktop\ветераны\P109045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03894" y="1936608"/>
            <a:ext cx="989856" cy="1484784"/>
          </a:xfrm>
          <a:prstGeom prst="rect">
            <a:avLst/>
          </a:prstGeom>
          <a:noFill/>
        </p:spPr>
      </p:pic>
      <p:pic>
        <p:nvPicPr>
          <p:cNvPr id="25607" name="Picture 7" descr="C:\Users\home\Desktop\ветераны\P109045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6220" y="1772816"/>
            <a:ext cx="1061864" cy="1592796"/>
          </a:xfrm>
          <a:prstGeom prst="rect">
            <a:avLst/>
          </a:prstGeom>
          <a:noFill/>
        </p:spPr>
      </p:pic>
      <p:pic>
        <p:nvPicPr>
          <p:cNvPr id="25608" name="Picture 8" descr="C:\Users\home\Desktop\ветераны\P109045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759" y="3068960"/>
            <a:ext cx="989856" cy="1484784"/>
          </a:xfrm>
          <a:prstGeom prst="rect">
            <a:avLst/>
          </a:prstGeom>
          <a:noFill/>
        </p:spPr>
      </p:pic>
      <p:pic>
        <p:nvPicPr>
          <p:cNvPr id="25609" name="Picture 9" descr="C:\Users\home\Desktop\ветераны\P109046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86608" y="3176972"/>
            <a:ext cx="845840" cy="1268760"/>
          </a:xfrm>
          <a:prstGeom prst="rect">
            <a:avLst/>
          </a:prstGeom>
          <a:noFill/>
        </p:spPr>
      </p:pic>
      <p:pic>
        <p:nvPicPr>
          <p:cNvPr id="25610" name="Picture 10" descr="C:\Users\home\Desktop\ветераны\P109046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36515" y="4185788"/>
            <a:ext cx="936104" cy="1404156"/>
          </a:xfrm>
          <a:prstGeom prst="rect">
            <a:avLst/>
          </a:prstGeom>
          <a:noFill/>
        </p:spPr>
      </p:pic>
      <p:pic>
        <p:nvPicPr>
          <p:cNvPr id="25611" name="Picture 11" descr="C:\Users\home\Desktop\ветераны\P109046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54152" y="2496108"/>
            <a:ext cx="989856" cy="1484784"/>
          </a:xfrm>
          <a:prstGeom prst="rect">
            <a:avLst/>
          </a:prstGeom>
          <a:noFill/>
        </p:spPr>
      </p:pic>
      <p:pic>
        <p:nvPicPr>
          <p:cNvPr id="25612" name="Picture 12" descr="C:\Users\home\Desktop\ветераны\P109046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06145" y="3228020"/>
            <a:ext cx="941851" cy="1412776"/>
          </a:xfrm>
          <a:prstGeom prst="rect">
            <a:avLst/>
          </a:prstGeom>
          <a:noFill/>
        </p:spPr>
      </p:pic>
      <p:pic>
        <p:nvPicPr>
          <p:cNvPr id="25613" name="Picture 13" descr="C:\Users\home\Desktop\ветераны\P1090465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25477" y="3206033"/>
            <a:ext cx="1037861" cy="1556792"/>
          </a:xfrm>
          <a:prstGeom prst="rect">
            <a:avLst/>
          </a:prstGeom>
          <a:noFill/>
        </p:spPr>
      </p:pic>
      <p:pic>
        <p:nvPicPr>
          <p:cNvPr id="25614" name="Picture 14" descr="C:\Users\home\Desktop\ветераны\P1090471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88084" y="1772816"/>
            <a:ext cx="989856" cy="1484784"/>
          </a:xfrm>
          <a:prstGeom prst="rect">
            <a:avLst/>
          </a:prstGeom>
          <a:noFill/>
        </p:spPr>
      </p:pic>
      <p:pic>
        <p:nvPicPr>
          <p:cNvPr id="25615" name="Picture 15" descr="C:\Users\home\Desktop\ветераны\P1090472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364088" y="4427476"/>
            <a:ext cx="749829" cy="1124744"/>
          </a:xfrm>
          <a:prstGeom prst="rect">
            <a:avLst/>
          </a:prstGeom>
          <a:noFill/>
        </p:spPr>
      </p:pic>
      <p:pic>
        <p:nvPicPr>
          <p:cNvPr id="25616" name="Picture 16" descr="C:\Users\home\Desktop\ветераны\P1090448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22050" y="3491241"/>
            <a:ext cx="1223628" cy="815752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25759" y="5633085"/>
            <a:ext cx="815465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Стакаль и кувакаль </a:t>
            </a:r>
            <a:r>
              <a:rPr lang="ru-RU" sz="3600" b="1" i="1" dirty="0" err="1" smtClean="0"/>
              <a:t>сяськомань</a:t>
            </a:r>
            <a:r>
              <a:rPr lang="ru-RU" sz="3600" b="1" i="1" dirty="0" smtClean="0"/>
              <a:t> кись.</a:t>
            </a:r>
            <a:endParaRPr lang="ru-RU" sz="3600" b="1" i="1" dirty="0"/>
          </a:p>
        </p:txBody>
      </p:sp>
      <p:pic>
        <p:nvPicPr>
          <p:cNvPr id="20" name="Picture 2" descr="C:\Users\Пользователь\Downloads\IMG_20150411_161106 (1).jpg"/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92" y="4260908"/>
            <a:ext cx="1091280" cy="137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8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 descr="Лучики солнца: День Победы"/>
          <p:cNvPicPr>
            <a:picLocks noGr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269425"/>
            <a:ext cx="8280920" cy="63279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184576" cy="778098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FFFF00"/>
                </a:solidFill>
              </a:rPr>
              <a:t>        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87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D картинка Поздравления с 9 мая 480x640 IPhone. HD картинки на рабочий стол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home\Desktop\ветераны\P1090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4644008" cy="6165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860032" y="3212976"/>
            <a:ext cx="4104456" cy="26776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Монь оцю масторозень цёрац</a:t>
            </a:r>
            <a:r>
              <a:rPr lang="ru-RU" sz="2800" dirty="0"/>
              <a:t> </a:t>
            </a:r>
            <a:r>
              <a:rPr lang="ru-RU" sz="2800" dirty="0" smtClean="0"/>
              <a:t>солдатонь кямоса служась.</a:t>
            </a:r>
          </a:p>
          <a:p>
            <a:r>
              <a:rPr lang="ru-RU" sz="2800" dirty="0" smtClean="0"/>
              <a:t>Героень слава ашезь ёра,</a:t>
            </a:r>
          </a:p>
          <a:p>
            <a:r>
              <a:rPr lang="ru-RU" sz="2800" dirty="0"/>
              <a:t>а</a:t>
            </a:r>
            <a:r>
              <a:rPr lang="ru-RU" sz="2800" dirty="0" smtClean="0"/>
              <a:t> бойса славац сяка сась.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115516"/>
            <a:ext cx="9144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Надешкин Герасим Мартемьянович- Герой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Советского Союза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тзывы на стихи, современная литератур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 descr="C:\Users\home\Desktop\ветераны\P1090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572000" cy="6381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-2232"/>
            <a:ext cx="4572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Белов  Алексей   Яковлевич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3861048"/>
            <a:ext cx="417646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err="1" smtClean="0"/>
              <a:t>Маладсть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бронзовай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солдаттти</a:t>
            </a:r>
            <a:r>
              <a:rPr lang="ru-RU" sz="2400" b="1" dirty="0" smtClean="0"/>
              <a:t>,</a:t>
            </a:r>
          </a:p>
          <a:p>
            <a:r>
              <a:rPr lang="ru-RU" sz="2400" b="1" dirty="0" err="1" smtClean="0"/>
              <a:t>Арасть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ваксозонза</a:t>
            </a:r>
            <a:r>
              <a:rPr lang="ru-RU" sz="2400" b="1" dirty="0" smtClean="0"/>
              <a:t> </a:t>
            </a:r>
            <a:r>
              <a:rPr lang="ru-RU" sz="2400" b="1" smtClean="0"/>
              <a:t>рядс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 Сентябрь - Новости Сахалина и Курильских островов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 descr="C:\Users\home\Desktop\ветераны\P1090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644008" cy="6381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-2232"/>
            <a:ext cx="453419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Курнасёнков Алексей Андреевич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2852936"/>
            <a:ext cx="4032448" cy="30469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Пинге сай, и пильгокисна штавихть, </a:t>
            </a:r>
          </a:p>
          <a:p>
            <a:r>
              <a:rPr lang="ru-RU" sz="2400" b="1" dirty="0" smtClean="0"/>
              <a:t>Колгаст, пади, мялямське юмай.</a:t>
            </a:r>
          </a:p>
          <a:p>
            <a:r>
              <a:rPr lang="ru-RU" sz="2400" b="1" dirty="0" smtClean="0"/>
              <a:t>Но, а Сяськомань шись аф юкстави,</a:t>
            </a:r>
          </a:p>
          <a:p>
            <a:r>
              <a:rPr lang="ru-RU" sz="2400" b="1" dirty="0" smtClean="0"/>
              <a:t>Аф юкстави Вейхксоце шиц майть.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41333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vePic.biz - хостинг картинок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 descr="C:\Users\home\Desktop\ветераны\P10904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0060"/>
            <a:ext cx="4499992" cy="6317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-2232"/>
            <a:ext cx="4427984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Дёмкин Фёдор Трофимович</a:t>
            </a:r>
            <a:endParaRPr lang="ru-RU" sz="24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2996952"/>
            <a:ext cx="4104456" cy="40934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Сяс и тага мярьган весть: ужяльдесть,</a:t>
            </a:r>
          </a:p>
          <a:p>
            <a:r>
              <a:rPr lang="ru-RU" sz="2800" b="1" dirty="0" smtClean="0"/>
              <a:t>Лафту лангсост кирдезь кит войнать.</a:t>
            </a:r>
          </a:p>
          <a:p>
            <a:r>
              <a:rPr lang="ru-RU" sz="2800" b="1" dirty="0" smtClean="0"/>
              <a:t>Нят вдь синь-тянь азса апак эльбятть-</a:t>
            </a:r>
          </a:p>
          <a:p>
            <a:r>
              <a:rPr lang="ru-RU" sz="2800" b="1" dirty="0" smtClean="0"/>
              <a:t>Ваймонь лисемс аралазь странать…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 июня - День памяти и скорби - 12 Сентября 2013 - МОУ Новотомышёвская ООШ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528" y="-24340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 descr="C:\Users\home\Desktop\ветераны\P1090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572000" cy="6137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-2232"/>
            <a:ext cx="464400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Нарваткин Павел Тимофеевич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2996952"/>
            <a:ext cx="4032448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Стака онцна ветераттнень,-</a:t>
            </a:r>
          </a:p>
          <a:p>
            <a:r>
              <a:rPr lang="ru-RU" sz="2400" b="1" dirty="0" smtClean="0"/>
              <a:t>Ведьса вайсесть, толса палсть,</a:t>
            </a:r>
          </a:p>
          <a:p>
            <a:r>
              <a:rPr lang="ru-RU" sz="2400" b="1" dirty="0" smtClean="0"/>
              <a:t>Тянемс няихть китнень-яттнень,</a:t>
            </a:r>
          </a:p>
          <a:p>
            <a:r>
              <a:rPr lang="ru-RU" sz="2400" b="1" dirty="0" smtClean="0"/>
              <a:t>Конат тустста версост валфт.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ость Муниципальное бюджетное общеобразовательное учреждение гимназия 3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101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3" name="Picture 1" descr="C:\Users\home\Desktop\ветераны\P1090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48680"/>
            <a:ext cx="4595828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2232"/>
            <a:ext cx="4499992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Становкин Василий Семёнович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3412157"/>
            <a:ext cx="4104456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Сюконятама минь теенть</a:t>
            </a:r>
          </a:p>
          <a:p>
            <a:r>
              <a:rPr lang="ru-RU" sz="2800" dirty="0" smtClean="0"/>
              <a:t>Семботь инкса, ветератт.</a:t>
            </a:r>
          </a:p>
          <a:p>
            <a:r>
              <a:rPr lang="ru-RU" sz="2800" dirty="0" smtClean="0"/>
              <a:t>Тейнек казесть мирнай эряфть,</a:t>
            </a:r>
          </a:p>
          <a:p>
            <a:r>
              <a:rPr lang="ru-RU" sz="2800" dirty="0" smtClean="0"/>
              <a:t>Инголенк минь валда ятт.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чать презентация к дню победы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8" name="Picture 2" descr="C:\Users\home\Desktop\ветераны\P1090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3707473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-2232"/>
            <a:ext cx="4106573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Перфильев Иван Григорьевич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2244060"/>
            <a:ext cx="4536504" cy="23698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err="1" smtClean="0"/>
              <a:t>Лятфнят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эряфцень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мзярда</a:t>
            </a:r>
            <a:r>
              <a:rPr lang="ru-RU" sz="2800" b="1" dirty="0" smtClean="0"/>
              <a:t>,</a:t>
            </a:r>
          </a:p>
          <a:p>
            <a:r>
              <a:rPr lang="ru-RU" sz="2800" b="1" dirty="0" err="1" smtClean="0"/>
              <a:t>Стаки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сельминголет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стяй</a:t>
            </a:r>
            <a:r>
              <a:rPr lang="ru-RU" sz="2800" b="1" dirty="0" smtClean="0"/>
              <a:t>:</a:t>
            </a:r>
          </a:p>
          <a:p>
            <a:r>
              <a:rPr lang="ru-RU" sz="2800" b="1" dirty="0" err="1" smtClean="0"/>
              <a:t>Толбачк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танкаса</a:t>
            </a:r>
            <a:r>
              <a:rPr lang="ru-RU" sz="2800" b="1" dirty="0" smtClean="0"/>
              <a:t> тон </a:t>
            </a:r>
            <a:r>
              <a:rPr lang="ru-RU" sz="2800" b="1" dirty="0" err="1" smtClean="0"/>
              <a:t>ардат</a:t>
            </a:r>
            <a:r>
              <a:rPr lang="ru-RU" sz="2800" b="1" dirty="0" smtClean="0"/>
              <a:t>,</a:t>
            </a:r>
          </a:p>
          <a:p>
            <a:r>
              <a:rPr lang="ru-RU" sz="2800" b="1" dirty="0" err="1" smtClean="0"/>
              <a:t>Танкать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бокоц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толти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шяйф</a:t>
            </a:r>
            <a:r>
              <a:rPr lang="ru-RU" sz="2800" b="1" dirty="0" smtClean="0"/>
              <a:t>.</a:t>
            </a:r>
            <a:endParaRPr lang="ru-RU" sz="2800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олодежный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69" name="Picture 1" descr="C:\Users\home\Desktop\ветераны\P1090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4036"/>
            <a:ext cx="4355976" cy="6533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-2232"/>
            <a:ext cx="435597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Дёмкин Сергей Трофимович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2492896"/>
            <a:ext cx="4032448" cy="31085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err="1" smtClean="0"/>
              <a:t>Сяскикс</a:t>
            </a:r>
            <a:r>
              <a:rPr lang="ru-RU" sz="2800" b="1" dirty="0" smtClean="0"/>
              <a:t> вели сась </a:t>
            </a:r>
            <a:r>
              <a:rPr lang="ru-RU" sz="2800" b="1" dirty="0" err="1" smtClean="0"/>
              <a:t>боецсь</a:t>
            </a:r>
            <a:r>
              <a:rPr lang="ru-RU" sz="2800" b="1" dirty="0" smtClean="0"/>
              <a:t>. </a:t>
            </a:r>
          </a:p>
          <a:p>
            <a:r>
              <a:rPr lang="ru-RU" sz="2800" b="1" dirty="0" smtClean="0"/>
              <a:t>И тя </a:t>
            </a:r>
            <a:r>
              <a:rPr lang="ru-RU" sz="2800" b="1" dirty="0" err="1" smtClean="0"/>
              <a:t>панжи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садти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лоткась</a:t>
            </a:r>
            <a:r>
              <a:rPr lang="ru-RU" sz="2800" b="1" dirty="0" smtClean="0"/>
              <a:t>,</a:t>
            </a:r>
          </a:p>
          <a:p>
            <a:r>
              <a:rPr lang="ru-RU" sz="2800" b="1" dirty="0" err="1" smtClean="0"/>
              <a:t>Тяста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ковга</a:t>
            </a:r>
            <a:r>
              <a:rPr lang="ru-RU" sz="2800" b="1" dirty="0" smtClean="0"/>
              <a:t> аф </a:t>
            </a:r>
            <a:r>
              <a:rPr lang="ru-RU" sz="2800" b="1" dirty="0" err="1" smtClean="0"/>
              <a:t>срхкай</a:t>
            </a:r>
            <a:r>
              <a:rPr lang="ru-RU" sz="2800" b="1" dirty="0" smtClean="0"/>
              <a:t>,</a:t>
            </a:r>
          </a:p>
          <a:p>
            <a:r>
              <a:rPr lang="ru-RU" sz="2800" b="1" dirty="0" smtClean="0"/>
              <a:t>Хоть и </a:t>
            </a:r>
            <a:r>
              <a:rPr lang="ru-RU" sz="2800" b="1" dirty="0" err="1" smtClean="0"/>
              <a:t>семьяц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сединь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тотназь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283</Words>
  <Application>Microsoft Office PowerPoint</Application>
  <PresentationFormat>Экран (4:3)</PresentationFormat>
  <Paragraphs>67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Дорофеев Яков Яковлевич</vt:lpstr>
      <vt:lpstr>Презентация PowerPoint</vt:lpstr>
      <vt:lpstr>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Пользователь</cp:lastModifiedBy>
  <cp:revision>50</cp:revision>
  <dcterms:created xsi:type="dcterms:W3CDTF">2015-04-07T15:19:35Z</dcterms:created>
  <dcterms:modified xsi:type="dcterms:W3CDTF">2015-04-16T04:10:27Z</dcterms:modified>
</cp:coreProperties>
</file>